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handoutMasterIdLst>
    <p:handoutMasterId r:id="rId3"/>
  </p:handoutMasterIdLst>
  <p:sldIdLst>
    <p:sldId id="256" r:id="rId2"/>
  </p:sldIdLst>
  <p:sldSz cx="8999538" cy="12192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C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10" d="100"/>
          <a:sy n="110" d="100"/>
        </p:scale>
        <p:origin x="918" y="-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59FDCD-B114-4569-9B5D-2982993C06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57948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995312"/>
            <a:ext cx="7649607" cy="424462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6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649114"/>
            <a:ext cx="7762102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3245556"/>
            <a:ext cx="7762102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11300181"/>
            <a:ext cx="202489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62994-C0CD-4EB2-982B-CA0BF1271BC3}" type="datetimeFigureOut">
              <a:rPr lang="pt-BR" smtClean="0"/>
              <a:t>23/09/2019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11300181"/>
            <a:ext cx="303734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11300181"/>
            <a:ext cx="202489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31F10-3934-46C4-B74A-7A0AAF46B63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54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8000">
              <a:srgbClr val="EBC439"/>
            </a:gs>
            <a:gs pos="91000">
              <a:schemeClr val="bg1"/>
            </a:gs>
            <a:gs pos="31000">
              <a:schemeClr val="bg1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9" t="1894" r="1287" b="4678"/>
          <a:stretch/>
        </p:blipFill>
        <p:spPr>
          <a:xfrm>
            <a:off x="759323" y="-1"/>
            <a:ext cx="7121273" cy="2445355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1251457" y="2445355"/>
            <a:ext cx="645795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TÍTULO DO TRABALHO</a:t>
            </a:r>
          </a:p>
          <a:p>
            <a:pPr algn="ctr"/>
            <a:r>
              <a:rPr lang="pt-BR" sz="1200" dirty="0" smtClean="0"/>
              <a:t>Autores: </a:t>
            </a:r>
            <a:endParaRPr lang="pt-BR" sz="1200" dirty="0" smtClean="0"/>
          </a:p>
          <a:p>
            <a:pPr algn="ctr"/>
            <a:r>
              <a:rPr lang="pt-BR" sz="1200" dirty="0" smtClean="0"/>
              <a:t>E-mail </a:t>
            </a:r>
            <a:r>
              <a:rPr lang="pt-BR" sz="1200" dirty="0" smtClean="0"/>
              <a:t>para contato:</a:t>
            </a:r>
          </a:p>
          <a:p>
            <a:pPr algn="ctr"/>
            <a:r>
              <a:rPr lang="pt-BR" sz="1200" dirty="0" smtClean="0"/>
              <a:t>Unidade / Instituição: UFMS – Fundação Universidade Federal de Mato Grosso do Sul</a:t>
            </a:r>
          </a:p>
          <a:p>
            <a:pPr algn="ctr"/>
            <a:r>
              <a:rPr lang="pt-BR" sz="1200" dirty="0" smtClean="0"/>
              <a:t>FAALC – Faculdade de Artes, Letras e Comunicação</a:t>
            </a:r>
          </a:p>
          <a:p>
            <a:pPr algn="ctr"/>
            <a:r>
              <a:rPr lang="pt-BR" sz="1200" dirty="0" smtClean="0"/>
              <a:t>Área temática:</a:t>
            </a:r>
            <a:endParaRPr lang="pt-BR" sz="12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49704" y="3975325"/>
            <a:ext cx="424842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CONSIDERAÇÃO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INICIAIS</a:t>
            </a:r>
          </a:p>
          <a:p>
            <a:pPr algn="just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55263" y="6626379"/>
            <a:ext cx="4242863" cy="2508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OBJETIVOS GERAIS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ESPECÍFICOS</a:t>
            </a:r>
          </a:p>
          <a:p>
            <a:pPr algn="just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35429" y="9239795"/>
            <a:ext cx="416269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MATERIAIS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MÉTODOS</a:t>
            </a:r>
          </a:p>
          <a:p>
            <a:pPr algn="just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4675766" y="3900221"/>
            <a:ext cx="4111183" cy="3658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DISCUSSÕES</a:t>
            </a:r>
          </a:p>
          <a:p>
            <a:pPr algn="just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4675766" y="7505802"/>
            <a:ext cx="411118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 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r>
              <a:rPr lang="pt-B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Texto</a:t>
            </a:r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5949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477</Words>
  <Application>Microsoft Office PowerPoint</Application>
  <PresentationFormat>Personalizar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Parecerista</dc:creator>
  <cp:lastModifiedBy>isabela.boaventura</cp:lastModifiedBy>
  <cp:revision>7</cp:revision>
  <dcterms:created xsi:type="dcterms:W3CDTF">2019-09-23T12:27:52Z</dcterms:created>
  <dcterms:modified xsi:type="dcterms:W3CDTF">2019-09-23T14:05:35Z</dcterms:modified>
</cp:coreProperties>
</file>