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8999538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918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9FDCD-B114-4569-9B5D-2982993C0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9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995312"/>
            <a:ext cx="7649607" cy="424462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6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649114"/>
            <a:ext cx="7762102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3245556"/>
            <a:ext cx="7762102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11300181"/>
            <a:ext cx="202489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62994-C0CD-4EB2-982B-CA0BF1271BC3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11300181"/>
            <a:ext cx="30373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11300181"/>
            <a:ext cx="202489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1F10-3934-46C4-B74A-7A0AAF46B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5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EBC439"/>
            </a:gs>
            <a:gs pos="91000">
              <a:schemeClr val="bg1"/>
            </a:gs>
            <a:gs pos="31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t="1894" r="1287" b="4678"/>
          <a:stretch/>
        </p:blipFill>
        <p:spPr>
          <a:xfrm>
            <a:off x="759323" y="-1"/>
            <a:ext cx="7121273" cy="244535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51457" y="2445355"/>
            <a:ext cx="6457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  <a:p>
            <a:pPr algn="ctr"/>
            <a:r>
              <a:rPr lang="pt-BR" sz="1200" dirty="0" smtClean="0"/>
              <a:t>Autores: </a:t>
            </a:r>
            <a:endParaRPr lang="pt-BR" sz="1200" dirty="0" smtClean="0"/>
          </a:p>
          <a:p>
            <a:pPr algn="ctr"/>
            <a:r>
              <a:rPr lang="pt-BR" sz="1200" dirty="0" smtClean="0"/>
              <a:t>E-mail </a:t>
            </a:r>
            <a:r>
              <a:rPr lang="pt-BR" sz="1200" dirty="0" smtClean="0"/>
              <a:t>para contato:</a:t>
            </a:r>
          </a:p>
          <a:p>
            <a:pPr algn="ctr"/>
            <a:r>
              <a:rPr lang="pt-BR" sz="1200" dirty="0" smtClean="0"/>
              <a:t>Unidade / Instituição: UFMS – Fundação Universidade Federal de Mato Grosso do Sul</a:t>
            </a:r>
          </a:p>
          <a:p>
            <a:pPr algn="ctr"/>
            <a:r>
              <a:rPr lang="pt-BR" sz="1200" dirty="0" smtClean="0"/>
              <a:t>FAALC – Faculdade de Artes, Letras e Comunicação</a:t>
            </a:r>
          </a:p>
          <a:p>
            <a:pPr algn="ctr"/>
            <a:r>
              <a:rPr lang="pt-BR" sz="1200" dirty="0" smtClean="0"/>
              <a:t>Área temática: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9704" y="3975325"/>
            <a:ext cx="42484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CONSIDERAÇÃO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INICIAIS</a:t>
            </a:r>
          </a:p>
          <a:p>
            <a:pPr algn="just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5263" y="6626379"/>
            <a:ext cx="4242863" cy="250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GERAIS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ESPECÍFICOS</a:t>
            </a:r>
          </a:p>
          <a:p>
            <a:pPr algn="just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5429" y="9239795"/>
            <a:ext cx="41626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</a:p>
          <a:p>
            <a:pPr algn="just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75766" y="3900221"/>
            <a:ext cx="4111183" cy="3658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DISCUSSÕES</a:t>
            </a:r>
          </a:p>
          <a:p>
            <a:pPr algn="just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675766" y="7505802"/>
            <a:ext cx="41111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94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477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Parecerista</dc:creator>
  <cp:lastModifiedBy>isabela.boaventura</cp:lastModifiedBy>
  <cp:revision>7</cp:revision>
  <dcterms:created xsi:type="dcterms:W3CDTF">2019-09-23T12:27:52Z</dcterms:created>
  <dcterms:modified xsi:type="dcterms:W3CDTF">2019-09-23T14:05:35Z</dcterms:modified>
</cp:coreProperties>
</file>